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5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FBCE1-221C-4A8D-A997-8CE6A4A6FD6E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96043-27CF-485E-B031-F4658A98C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39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F9C8EC-B3E5-4751-AF59-2356330AD9B2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94F1-C15D-4A65-B6F0-202372F0099F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8615BA6-F8FC-49EB-9B69-6A9E79393889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1D4C-50CD-463C-9AAE-780D8BEB08EA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EA80C69-8683-404A-B8B7-66C4AD6201C8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47C8-3D66-4021-88F4-3F7E8F513A62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A99A-18A7-4FEC-8D12-3A2802F49415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C5E0-6921-44C7-8DA8-2A6A7278B8C7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9E8D-C39B-4AB0-9540-71E3F6238E1E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87E737-D749-475A-BFA3-A9DDBE1318DD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7C523-CF38-4D49-AEEC-014EDF3075A6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7C4076A-3AB6-40D0-B6CF-42A0CD49E7D1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8C-8EAC-4F9A-3F83-E8FBA91F5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2" y="304800"/>
            <a:ext cx="5120362" cy="2635623"/>
          </a:xfrm>
        </p:spPr>
        <p:txBody>
          <a:bodyPr>
            <a:normAutofit/>
          </a:bodyPr>
          <a:lstStyle/>
          <a:p>
            <a:r>
              <a:rPr lang="en-US" sz="4800" dirty="0"/>
              <a:t>CLOUD COMPUTING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62213-A726-573E-5033-7DB50C5A99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247100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E5E9E8-8C8B-5280-D7F1-55C3AA1EC37B}"/>
              </a:ext>
            </a:extLst>
          </p:cNvPr>
          <p:cNvSpPr txBox="1"/>
          <p:nvPr/>
        </p:nvSpPr>
        <p:spPr>
          <a:xfrm>
            <a:off x="7001434" y="4769225"/>
            <a:ext cx="4356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Name:  Viradiya Ruteeka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Enrollment No. ET22MTCA131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62FE26-BA7D-450E-363D-357D37943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BAF5164-6A07-68E5-B801-C3D6AFDBF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763978"/>
            <a:ext cx="2034988" cy="20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57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6A83-D939-BCB5-8032-502F3C6C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Cloud Computing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191B-3AD3-6F61-175B-D7D709C25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38686"/>
            <a:ext cx="11029615" cy="391387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b="1" dirty="0"/>
              <a:t>6. Management</a:t>
            </a:r>
            <a:endParaRPr lang="en-US" sz="2800" dirty="0"/>
          </a:p>
          <a:p>
            <a:pPr marL="0" indent="0" algn="just">
              <a:buNone/>
            </a:pPr>
            <a:r>
              <a:rPr lang="en-US" sz="2800" dirty="0"/>
              <a:t>Management is used to manage components such as application, service, runtime cloud, storage, infrastructure, and other security issues in the backend and establish coordination between them.</a:t>
            </a:r>
          </a:p>
          <a:p>
            <a:pPr marL="0" indent="0" algn="just">
              <a:buNone/>
            </a:pPr>
            <a:r>
              <a:rPr lang="en-US" sz="2800" dirty="0"/>
              <a:t>For Example: High Security, Flexibility, Full time access</a:t>
            </a:r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r>
              <a:rPr lang="en-US" sz="2800" b="1" dirty="0"/>
              <a:t>7. Security</a:t>
            </a:r>
          </a:p>
          <a:p>
            <a:pPr marL="0" indent="0" algn="just">
              <a:buNone/>
            </a:pPr>
            <a:r>
              <a:rPr lang="en-US" sz="2800" dirty="0"/>
              <a:t>Security is an in-built back end component of cloud computing. It implements a security mechanism in the back end.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43A07-9EA0-13F9-7E12-357936CA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38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6A83-D939-BCB5-8032-502F3C6C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Cloud Computing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191B-3AD3-6F61-175B-D7D709C25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11029615" cy="2613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8. Internet</a:t>
            </a:r>
          </a:p>
          <a:p>
            <a:pPr marL="0" indent="0">
              <a:buNone/>
            </a:pPr>
            <a:r>
              <a:rPr lang="en-US" sz="2800" dirty="0"/>
              <a:t>The Internet is medium through which front end and back end can interact and communicate with each other.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84866-F9E6-0293-1860-4FF8B97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618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A52FA2-A24D-73B4-75E1-03898B2A4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12" y="1020431"/>
            <a:ext cx="11171329" cy="1955851"/>
          </a:xfrm>
        </p:spPr>
        <p:txBody>
          <a:bodyPr>
            <a:normAutofit/>
          </a:bodyPr>
          <a:lstStyle/>
          <a:p>
            <a:r>
              <a:rPr lang="en-US" sz="4400" dirty="0"/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BE01E4A-B56D-29A5-F317-C9808BDF8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581194" y="3085767"/>
            <a:ext cx="10993546" cy="167449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CFA6B-0576-D79C-DAB3-9130DFD9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3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00AB-7EBC-D220-B7D0-0A1CDAEA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3B7E2-6F7B-B48D-CF0E-E11C625E8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617466" cy="4516139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800" dirty="0"/>
              <a:t>As we know, cloud computing technology is used by both small and large organizations to store the information in cloud and access it from anywhere at anytime using the internet connection.</a:t>
            </a:r>
          </a:p>
          <a:p>
            <a:pPr algn="just"/>
            <a:r>
              <a:rPr lang="en-US" sz="2800" dirty="0"/>
              <a:t>Cloud computing architecture is a combination of service-oriented architecture and event-driven architecture.</a:t>
            </a:r>
          </a:p>
          <a:p>
            <a:pPr algn="just"/>
            <a:r>
              <a:rPr lang="en-US" sz="2800" dirty="0"/>
              <a:t>Example: Amazon web service, Microsoft Azure, GCP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DA3CA6-C450-CE56-006B-DA2764F3A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682" y="2504847"/>
            <a:ext cx="2000519" cy="119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zure has a new logo, but where do you download it? Here!">
            <a:extLst>
              <a:ext uri="{FF2B5EF4-FFF2-40B4-BE49-F238E27FC236}">
                <a16:creationId xmlns:a16="http://schemas.microsoft.com/office/drawing/2014/main" id="{058CF936-AD95-3064-92F7-7690CAB12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224" y="2391334"/>
            <a:ext cx="1535009" cy="153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Cloud Logo, symbol, meaning, history, PNG, brand">
            <a:extLst>
              <a:ext uri="{FF2B5EF4-FFF2-40B4-BE49-F238E27FC236}">
                <a16:creationId xmlns:a16="http://schemas.microsoft.com/office/drawing/2014/main" id="{A88FE246-2BE0-9A53-DA8D-9AA3B8365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789" y="4148786"/>
            <a:ext cx="2330824" cy="131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67547-B0AB-EF02-51FE-E4DFC14A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12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C3EC-4A1E-1CFD-3BCA-22FC17372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below diagram shows the architecture of cloud computing -</a:t>
            </a:r>
          </a:p>
        </p:txBody>
      </p:sp>
      <p:pic>
        <p:nvPicPr>
          <p:cNvPr id="1026" name="Picture 2" descr="Cloud Computing Architecture">
            <a:extLst>
              <a:ext uri="{FF2B5EF4-FFF2-40B4-BE49-F238E27FC236}">
                <a16:creationId xmlns:a16="http://schemas.microsoft.com/office/drawing/2014/main" id="{B28B6C18-15E2-2A81-97DD-CFB61900E3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16" y="1921247"/>
            <a:ext cx="6078070" cy="474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877418-03EA-6974-983D-29551F68A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3547" b="8471"/>
          <a:stretch/>
        </p:blipFill>
        <p:spPr>
          <a:xfrm>
            <a:off x="2563397" y="1921247"/>
            <a:ext cx="7933107" cy="47484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E430A-C4C6-4041-A450-74698AE1E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6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B96A-535C-B299-D2C8-E80A48BD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architecture is divided into the following two parts 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818E5-2690-9F7D-9395-2FAF2A006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521928"/>
          </a:xfrm>
        </p:spPr>
        <p:txBody>
          <a:bodyPr>
            <a:normAutofit/>
          </a:bodyPr>
          <a:lstStyle/>
          <a:p>
            <a:r>
              <a:rPr lang="en-US" sz="2800" dirty="0"/>
              <a:t>Front End</a:t>
            </a:r>
          </a:p>
          <a:p>
            <a:r>
              <a:rPr lang="en-US" sz="2800" dirty="0"/>
              <a:t>Back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D60CD-3173-BD1C-6FA8-DBDB67E4D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90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E634-F791-7105-E52E-47DAE3AF0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D4F8F-CDC2-60FE-E1E8-A798FAA2A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285773" cy="4193410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The front end is used by the client. </a:t>
            </a:r>
          </a:p>
          <a:p>
            <a:pPr algn="just"/>
            <a:r>
              <a:rPr lang="en-US" sz="2800" dirty="0"/>
              <a:t>It contains client-side interfaces and applications that are required to access the cloud computing platforms. </a:t>
            </a:r>
          </a:p>
          <a:p>
            <a:pPr algn="just"/>
            <a:r>
              <a:rPr lang="en-US" sz="2800" dirty="0"/>
              <a:t>The front end includes web servers (including Chrome, Firefox, internet explorer, </a:t>
            </a:r>
            <a:r>
              <a:rPr lang="en-US" sz="2800"/>
              <a:t>etc.) tablets</a:t>
            </a:r>
            <a:r>
              <a:rPr lang="en-US" sz="2800" dirty="0"/>
              <a:t>, and mobile devices.</a:t>
            </a:r>
          </a:p>
        </p:txBody>
      </p:sp>
      <p:pic>
        <p:nvPicPr>
          <p:cNvPr id="2052" name="Picture 4" descr="Data Loading Animation | Motion design animation, Motion graphics design,  Animation">
            <a:extLst>
              <a:ext uri="{FF2B5EF4-FFF2-40B4-BE49-F238E27FC236}">
                <a16:creationId xmlns:a16="http://schemas.microsoft.com/office/drawing/2014/main" id="{FA3339AB-429F-DDF8-71FA-74E336DD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964" y="2180496"/>
            <a:ext cx="5220171" cy="391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8A130-693D-33A8-5356-6C1C22E2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23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97E2-C39D-B4F8-2E31-FB4EACB6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B5D7-B029-3A36-D081-5ABFFBB20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8676" y="2225321"/>
            <a:ext cx="5945114" cy="3592774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2800" dirty="0"/>
              <a:t>The back end is used by the service provider. </a:t>
            </a:r>
          </a:p>
          <a:p>
            <a:pPr algn="just"/>
            <a:r>
              <a:rPr lang="en-US" sz="2800" dirty="0"/>
              <a:t>It manages all the resources that are required to provide cloud computing services. </a:t>
            </a:r>
          </a:p>
          <a:p>
            <a:pPr algn="just"/>
            <a:r>
              <a:rPr lang="en-US" sz="2800" dirty="0"/>
              <a:t>It includes a huge amount of data storage, security mechanism, virtual machines, deploying models, servers, traffic control mechanisms, etc.</a:t>
            </a:r>
          </a:p>
        </p:txBody>
      </p:sp>
      <p:pic>
        <p:nvPicPr>
          <p:cNvPr id="3074" name="Picture 2" descr="Cloud Computing by Taras Ivanytskyi on Dribbble">
            <a:extLst>
              <a:ext uri="{FF2B5EF4-FFF2-40B4-BE49-F238E27FC236}">
                <a16:creationId xmlns:a16="http://schemas.microsoft.com/office/drawing/2014/main" id="{007DF939-7764-40AE-A49F-3E953B218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33" y="1998217"/>
            <a:ext cx="5395974" cy="404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92686-D934-93F6-114B-D4C87763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1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6A83-D939-BCB5-8032-502F3C6C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Cloud Computing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191B-3AD3-6F61-175B-D7D709C25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1. Client Infrastructure</a:t>
            </a:r>
          </a:p>
          <a:p>
            <a:pPr marL="0" indent="0" algn="just">
              <a:buNone/>
            </a:pPr>
            <a:r>
              <a:rPr lang="en-US" sz="2800" dirty="0"/>
              <a:t>Client Infrastructure is a Front end component. It provides GUI (Graphical User Interface)  to interact with the cloud.</a:t>
            </a:r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r>
              <a:rPr lang="en-US" sz="2800" b="1" dirty="0"/>
              <a:t>2. Application</a:t>
            </a:r>
          </a:p>
          <a:p>
            <a:pPr marL="0" indent="0" algn="just">
              <a:buNone/>
            </a:pPr>
            <a:r>
              <a:rPr lang="en-US" sz="2800" dirty="0"/>
              <a:t>The application may be any software or platform that a client wants to access.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0FC89-A705-1E43-FF16-B7FC0C64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9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6A83-D939-BCB5-8032-502F3C6C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Cloud Computing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191B-3AD3-6F61-175B-D7D709C25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11029615" cy="4962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3. Service</a:t>
            </a:r>
          </a:p>
          <a:p>
            <a:pPr marL="0" indent="0">
              <a:buNone/>
            </a:pPr>
            <a:r>
              <a:rPr lang="en-US" sz="2800" dirty="0"/>
              <a:t>A Cloud Services manages that which type of service you access according to the client’s requirement.</a:t>
            </a:r>
          </a:p>
          <a:p>
            <a:pPr marL="0" indent="0">
              <a:buNone/>
            </a:pPr>
            <a:r>
              <a:rPr lang="en-US" sz="2800" dirty="0"/>
              <a:t>Cloud computing offers the following three type of services:</a:t>
            </a:r>
          </a:p>
          <a:p>
            <a:pPr marL="571500" indent="-571500">
              <a:buAutoNum type="romanLcPeriod"/>
            </a:pPr>
            <a:r>
              <a:rPr lang="en-US" sz="2800" dirty="0"/>
              <a:t>Software as a Service (SaaS)	Example: Gmail</a:t>
            </a:r>
          </a:p>
          <a:p>
            <a:pPr marL="571500" indent="-571500">
              <a:buAutoNum type="romanLcPeriod"/>
            </a:pPr>
            <a:r>
              <a:rPr lang="en-US" sz="2800" dirty="0"/>
              <a:t>Platform as a Service (PaaS)		Example: Microsoft Azure</a:t>
            </a:r>
          </a:p>
          <a:p>
            <a:pPr marL="571500" indent="-571500">
              <a:buAutoNum type="romanLcPeriod"/>
            </a:pPr>
            <a:r>
              <a:rPr lang="en-US" sz="2800" dirty="0"/>
              <a:t>Infrastructure as a Service (IaaS)	Example. AWS, Microsoft Azure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FA574-4944-1745-E7E1-F7CA62A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343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6A83-D939-BCB5-8032-502F3C6C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Cloud Computing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191B-3AD3-6F61-175B-D7D709C25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11029615" cy="4962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4. Runtime Cloud</a:t>
            </a:r>
          </a:p>
          <a:p>
            <a:pPr marL="0" indent="0" algn="just">
              <a:buNone/>
            </a:pPr>
            <a:r>
              <a:rPr lang="en-US" sz="2800" dirty="0"/>
              <a:t>Runtime Cloud provides the execution and runtime environment to the virtual machines.</a:t>
            </a:r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r>
              <a:rPr lang="en-US" sz="2800" b="1" dirty="0"/>
              <a:t>5. Storage</a:t>
            </a:r>
          </a:p>
          <a:p>
            <a:pPr marL="0" indent="0" algn="just">
              <a:buNone/>
            </a:pPr>
            <a:r>
              <a:rPr lang="en-US" sz="2800" dirty="0"/>
              <a:t>Storage is one of the most important components of cloud computing. It provides a huge amount of storage capacity in the cloud to store and manage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D994A-7348-7756-F626-DC80B8B6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897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257</TotalTime>
  <Words>489</Words>
  <Application>Microsoft Office PowerPoint</Application>
  <PresentationFormat>Widescreen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Gill Sans MT</vt:lpstr>
      <vt:lpstr>Wingdings 2</vt:lpstr>
      <vt:lpstr>Dividend</vt:lpstr>
      <vt:lpstr>CLOUD COMPUTING ARCHITECTURE</vt:lpstr>
      <vt:lpstr>INTRODUCTION</vt:lpstr>
      <vt:lpstr>The below diagram shows the architecture of cloud computing -</vt:lpstr>
      <vt:lpstr>Cloud computing architecture is divided into the following two parts -</vt:lpstr>
      <vt:lpstr>Front End</vt:lpstr>
      <vt:lpstr>Back End</vt:lpstr>
      <vt:lpstr>Components of Cloud Computing Architecture</vt:lpstr>
      <vt:lpstr>Components of Cloud Computing Architecture</vt:lpstr>
      <vt:lpstr>Components of Cloud Computing Architecture</vt:lpstr>
      <vt:lpstr>Components of Cloud Computing Architecture</vt:lpstr>
      <vt:lpstr>Components of Cloud Computing Architecture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ARCHITECTURE</dc:title>
  <dc:creator>Nirmal Prajapati</dc:creator>
  <cp:lastModifiedBy>Nirmal Prajapati</cp:lastModifiedBy>
  <cp:revision>16</cp:revision>
  <dcterms:created xsi:type="dcterms:W3CDTF">2023-03-20T15:59:39Z</dcterms:created>
  <dcterms:modified xsi:type="dcterms:W3CDTF">2023-03-23T02:52:04Z</dcterms:modified>
</cp:coreProperties>
</file>